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4"/>
  </p:notesMasterIdLst>
  <p:sldIdLst>
    <p:sldId id="1354" r:id="rId2"/>
    <p:sldId id="1353" r:id="rId3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1332" y="-60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107504" y="652316"/>
            <a:ext cx="6893388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4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196918"/>
              </p:ext>
            </p:extLst>
          </p:nvPr>
        </p:nvGraphicFramePr>
        <p:xfrm>
          <a:off x="428596" y="982151"/>
          <a:ext cx="8215370" cy="1607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2181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05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05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05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1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1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1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6103" y="2481158"/>
            <a:ext cx="84249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dirty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400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400" b="1" dirty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  <a:r>
              <a:rPr lang="ru-RU" sz="1400" b="1" dirty="0" smtClean="0">
                <a:solidFill>
                  <a:schemeClr val="tx2"/>
                </a:solidFill>
              </a:rPr>
              <a:t>в </a:t>
            </a:r>
            <a:r>
              <a:rPr lang="ru-RU" sz="1400" b="1" dirty="0">
                <a:solidFill>
                  <a:schemeClr val="tx2"/>
                </a:solidFill>
              </a:rPr>
              <a:t>2019 год (руб.)</a:t>
            </a:r>
            <a:endParaRPr lang="ru-RU" sz="1400" dirty="0">
              <a:solidFill>
                <a:schemeClr val="tx2"/>
              </a:solidFill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908373"/>
              </p:ext>
            </p:extLst>
          </p:nvPr>
        </p:nvGraphicFramePr>
        <p:xfrm>
          <a:off x="615665" y="3352802"/>
          <a:ext cx="8215374" cy="1379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71888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25937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343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127397" y="294432"/>
            <a:ext cx="7308304" cy="84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4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4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</a:t>
            </a:r>
            <a:endParaRPr lang="ru-RU" sz="1400" b="1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chemeClr val="tx2"/>
                </a:solidFill>
              </a:rPr>
              <a:t>5 </a:t>
            </a:r>
            <a:r>
              <a:rPr lang="ru-RU" sz="1400" b="1" dirty="0" smtClean="0">
                <a:solidFill>
                  <a:schemeClr val="tx2"/>
                </a:solidFill>
              </a:rPr>
              <a:t>дней в неделю по 12 часов </a:t>
            </a:r>
            <a:r>
              <a:rPr lang="ru-RU" sz="1400" b="1" dirty="0" smtClean="0">
                <a:solidFill>
                  <a:schemeClr val="tx2"/>
                </a:solidFill>
              </a:rPr>
              <a:t>в </a:t>
            </a:r>
            <a:r>
              <a:rPr lang="ru-RU" sz="1400" b="1" dirty="0" smtClean="0">
                <a:solidFill>
                  <a:schemeClr val="tx2"/>
                </a:solidFill>
              </a:rPr>
              <a:t>2020 год (руб.)</a:t>
            </a:r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71722"/>
              </p:ext>
            </p:extLst>
          </p:nvPr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590095"/>
              </p:ext>
            </p:extLst>
          </p:nvPr>
        </p:nvGraphicFramePr>
        <p:xfrm>
          <a:off x="277562" y="1141997"/>
          <a:ext cx="8215374" cy="1191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14882" y="2336562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1F497D"/>
                </a:solidFill>
              </a:rPr>
              <a:t>Сравнительный анализ размера родительской платы за содержание детей </a:t>
            </a:r>
            <a:r>
              <a:rPr lang="ru-RU" sz="1400" b="1" dirty="0" smtClean="0">
                <a:solidFill>
                  <a:srgbClr val="1F497D"/>
                </a:solidFill>
              </a:rPr>
              <a:t>в </a:t>
            </a:r>
            <a:r>
              <a:rPr lang="ru-RU" sz="1400" b="1" dirty="0">
                <a:solidFill>
                  <a:srgbClr val="1F497D"/>
                </a:solidFill>
              </a:rPr>
              <a:t>муниципальных дошкольных образовательных учреждениях </a:t>
            </a:r>
            <a:r>
              <a:rPr lang="ru-RU" sz="1400" dirty="0" smtClean="0">
                <a:solidFill>
                  <a:srgbClr val="1F497D"/>
                </a:solidFill>
              </a:rPr>
              <a:t> </a:t>
            </a:r>
            <a:r>
              <a:rPr lang="ru-RU" sz="1400" b="1" dirty="0" smtClean="0">
                <a:solidFill>
                  <a:srgbClr val="1F497D"/>
                </a:solidFill>
              </a:rPr>
              <a:t>Нижнекамского </a:t>
            </a:r>
            <a:r>
              <a:rPr lang="ru-RU" sz="1400" b="1" dirty="0">
                <a:solidFill>
                  <a:srgbClr val="1F497D"/>
                </a:solidFill>
              </a:rPr>
              <a:t>муниципального района 2019г. – 2020 г. </a:t>
            </a:r>
            <a:endParaRPr lang="ru-RU" sz="1400" dirty="0">
              <a:solidFill>
                <a:srgbClr val="1F497D"/>
              </a:solidFill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876421"/>
              </p:ext>
            </p:extLst>
          </p:nvPr>
        </p:nvGraphicFramePr>
        <p:xfrm>
          <a:off x="96909" y="2859782"/>
          <a:ext cx="8974957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0634"/>
                <a:gridCol w="2901737"/>
                <a:gridCol w="936104"/>
                <a:gridCol w="841410"/>
                <a:gridCol w="526742"/>
                <a:gridCol w="777312"/>
                <a:gridCol w="613672"/>
                <a:gridCol w="613672"/>
                <a:gridCol w="613674"/>
              </a:tblGrid>
              <a:tr h="229398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5951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742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16145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11431</TotalTime>
  <Words>239</Words>
  <Application>Microsoft Office PowerPoint</Application>
  <PresentationFormat>Экран (16:9)</PresentationFormat>
  <Paragraphs>64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Admin</cp:lastModifiedBy>
  <cp:revision>1075</cp:revision>
  <dcterms:created xsi:type="dcterms:W3CDTF">2012-06-27T12:08:55Z</dcterms:created>
  <dcterms:modified xsi:type="dcterms:W3CDTF">2019-12-17T09:20:00Z</dcterms:modified>
</cp:coreProperties>
</file>